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1" r:id="rId3"/>
    <p:sldId id="262" r:id="rId4"/>
    <p:sldId id="263" r:id="rId5"/>
    <p:sldId id="264" r:id="rId6"/>
    <p:sldId id="280" r:id="rId7"/>
    <p:sldId id="267" r:id="rId8"/>
    <p:sldId id="265" r:id="rId9"/>
    <p:sldId id="266" r:id="rId10"/>
    <p:sldId id="268" r:id="rId11"/>
    <p:sldId id="286" r:id="rId12"/>
    <p:sldId id="292" r:id="rId13"/>
    <p:sldId id="285" r:id="rId14"/>
    <p:sldId id="288" r:id="rId15"/>
    <p:sldId id="291" r:id="rId16"/>
    <p:sldId id="290" r:id="rId17"/>
    <p:sldId id="289" r:id="rId18"/>
    <p:sldId id="257" r:id="rId19"/>
    <p:sldId id="271" r:id="rId20"/>
    <p:sldId id="293" r:id="rId21"/>
    <p:sldId id="281" r:id="rId22"/>
    <p:sldId id="294" r:id="rId23"/>
    <p:sldId id="258" r:id="rId24"/>
    <p:sldId id="275" r:id="rId25"/>
    <p:sldId id="272" r:id="rId26"/>
    <p:sldId id="276" r:id="rId27"/>
    <p:sldId id="273" r:id="rId28"/>
    <p:sldId id="277" r:id="rId29"/>
    <p:sldId id="279" r:id="rId30"/>
    <p:sldId id="278" r:id="rId31"/>
    <p:sldId id="274" r:id="rId32"/>
    <p:sldId id="282" r:id="rId33"/>
    <p:sldId id="269" r:id="rId34"/>
    <p:sldId id="270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28212-B3AD-40F6-BB7D-EBE17EA4B5D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8D29A8-B6F1-465D-8417-3957FBF48640}">
      <dgm:prSet/>
      <dgm:spPr/>
      <dgm:t>
        <a:bodyPr/>
        <a:lstStyle/>
        <a:p>
          <a:pPr>
            <a:defRPr b="1"/>
          </a:pPr>
          <a:r>
            <a:rPr lang="en-AU"/>
            <a:t>Original Plan</a:t>
          </a:r>
          <a:endParaRPr lang="en-US"/>
        </a:p>
      </dgm:t>
    </dgm:pt>
    <dgm:pt modelId="{DF1E471E-49F1-4304-B508-5289D41D218E}" type="parTrans" cxnId="{55969055-400C-442A-B937-A2C072D8FA75}">
      <dgm:prSet/>
      <dgm:spPr/>
      <dgm:t>
        <a:bodyPr/>
        <a:lstStyle/>
        <a:p>
          <a:endParaRPr lang="en-US"/>
        </a:p>
      </dgm:t>
    </dgm:pt>
    <dgm:pt modelId="{A6FA7280-34A6-4679-BBE9-2DB2D1F6C145}" type="sibTrans" cxnId="{55969055-400C-442A-B937-A2C072D8FA75}">
      <dgm:prSet/>
      <dgm:spPr/>
      <dgm:t>
        <a:bodyPr/>
        <a:lstStyle/>
        <a:p>
          <a:endParaRPr lang="en-US"/>
        </a:p>
      </dgm:t>
    </dgm:pt>
    <dgm:pt modelId="{74E29582-2F15-4C88-9630-0A75979A7F58}">
      <dgm:prSet/>
      <dgm:spPr/>
      <dgm:t>
        <a:bodyPr/>
        <a:lstStyle/>
        <a:p>
          <a:r>
            <a:rPr lang="en-AU"/>
            <a:t>Events API, Calendar API </a:t>
          </a:r>
          <a:r>
            <a:rPr lang="en-AU" b="1"/>
            <a:t>and Admin API</a:t>
          </a:r>
          <a:endParaRPr lang="en-US"/>
        </a:p>
      </dgm:t>
    </dgm:pt>
    <dgm:pt modelId="{B5855655-31A5-4E49-BE96-821BAE6DEE1D}" type="parTrans" cxnId="{3C9D0415-2570-416D-8E71-F0CC5ED1C563}">
      <dgm:prSet/>
      <dgm:spPr/>
      <dgm:t>
        <a:bodyPr/>
        <a:lstStyle/>
        <a:p>
          <a:endParaRPr lang="en-US"/>
        </a:p>
      </dgm:t>
    </dgm:pt>
    <dgm:pt modelId="{AA76DD9F-E553-4CF2-9B2D-E87257FBB3C8}" type="sibTrans" cxnId="{3C9D0415-2570-416D-8E71-F0CC5ED1C563}">
      <dgm:prSet/>
      <dgm:spPr/>
      <dgm:t>
        <a:bodyPr/>
        <a:lstStyle/>
        <a:p>
          <a:endParaRPr lang="en-US"/>
        </a:p>
      </dgm:t>
    </dgm:pt>
    <dgm:pt modelId="{5B5E3C68-99F6-45A5-9779-17F492997422}">
      <dgm:prSet/>
      <dgm:spPr/>
      <dgm:t>
        <a:bodyPr/>
        <a:lstStyle/>
        <a:p>
          <a:r>
            <a:rPr lang="en-AU"/>
            <a:t>Calendar API first</a:t>
          </a:r>
          <a:endParaRPr lang="en-US"/>
        </a:p>
      </dgm:t>
    </dgm:pt>
    <dgm:pt modelId="{BA41B9C3-80B7-467F-A451-114FACB8BEB6}" type="parTrans" cxnId="{ABE76E92-57FE-4B98-8038-E9C543B7B368}">
      <dgm:prSet/>
      <dgm:spPr/>
      <dgm:t>
        <a:bodyPr/>
        <a:lstStyle/>
        <a:p>
          <a:endParaRPr lang="en-US"/>
        </a:p>
      </dgm:t>
    </dgm:pt>
    <dgm:pt modelId="{FD92E8B6-2DD7-4283-9079-357B8088576B}" type="sibTrans" cxnId="{ABE76E92-57FE-4B98-8038-E9C543B7B368}">
      <dgm:prSet/>
      <dgm:spPr/>
      <dgm:t>
        <a:bodyPr/>
        <a:lstStyle/>
        <a:p>
          <a:endParaRPr lang="en-US"/>
        </a:p>
      </dgm:t>
    </dgm:pt>
    <dgm:pt modelId="{2B63A469-86F2-46A3-8EE9-30CBBD29BDA6}">
      <dgm:prSet/>
      <dgm:spPr/>
      <dgm:t>
        <a:bodyPr/>
        <a:lstStyle/>
        <a:p>
          <a:r>
            <a:rPr lang="en-AU"/>
            <a:t>Events API second</a:t>
          </a:r>
          <a:endParaRPr lang="en-US"/>
        </a:p>
      </dgm:t>
    </dgm:pt>
    <dgm:pt modelId="{61F5CB84-ADBE-4EC2-AEAA-32161F20B421}" type="parTrans" cxnId="{C19F0808-9340-4BD1-8906-F33D2392C34C}">
      <dgm:prSet/>
      <dgm:spPr/>
      <dgm:t>
        <a:bodyPr/>
        <a:lstStyle/>
        <a:p>
          <a:endParaRPr lang="en-US"/>
        </a:p>
      </dgm:t>
    </dgm:pt>
    <dgm:pt modelId="{18465EC6-9D15-482B-92F5-903A567BB701}" type="sibTrans" cxnId="{C19F0808-9340-4BD1-8906-F33D2392C34C}">
      <dgm:prSet/>
      <dgm:spPr/>
      <dgm:t>
        <a:bodyPr/>
        <a:lstStyle/>
        <a:p>
          <a:endParaRPr lang="en-US"/>
        </a:p>
      </dgm:t>
    </dgm:pt>
    <dgm:pt modelId="{36A29583-7680-4D48-914E-951836267D43}">
      <dgm:prSet/>
      <dgm:spPr/>
      <dgm:t>
        <a:bodyPr/>
        <a:lstStyle/>
        <a:p>
          <a:pPr>
            <a:defRPr b="1"/>
          </a:pPr>
          <a:r>
            <a:rPr lang="en-AU"/>
            <a:t>Revised Plan after Sprint 1</a:t>
          </a:r>
          <a:endParaRPr lang="en-US"/>
        </a:p>
      </dgm:t>
    </dgm:pt>
    <dgm:pt modelId="{D9BBF77B-FD19-4526-9696-33E2672E1A10}" type="parTrans" cxnId="{317E9CAA-87BC-4A80-8B4E-4CA42334A5DC}">
      <dgm:prSet/>
      <dgm:spPr/>
      <dgm:t>
        <a:bodyPr/>
        <a:lstStyle/>
        <a:p>
          <a:endParaRPr lang="en-US"/>
        </a:p>
      </dgm:t>
    </dgm:pt>
    <dgm:pt modelId="{38E2BBE0-5A90-44D9-9E29-38DD74327963}" type="sibTrans" cxnId="{317E9CAA-87BC-4A80-8B4E-4CA42334A5DC}">
      <dgm:prSet/>
      <dgm:spPr/>
      <dgm:t>
        <a:bodyPr/>
        <a:lstStyle/>
        <a:p>
          <a:endParaRPr lang="en-US"/>
        </a:p>
      </dgm:t>
    </dgm:pt>
    <dgm:pt modelId="{A2B01E87-3DB7-4520-B9E5-41009C5C0342}">
      <dgm:prSet/>
      <dgm:spPr/>
      <dgm:t>
        <a:bodyPr/>
        <a:lstStyle/>
        <a:p>
          <a:r>
            <a:rPr lang="en-AU"/>
            <a:t>Second API change</a:t>
          </a:r>
          <a:endParaRPr lang="en-US"/>
        </a:p>
      </dgm:t>
    </dgm:pt>
    <dgm:pt modelId="{ED3D6BE4-2BB1-4EE9-B64D-CD018C6861D0}" type="parTrans" cxnId="{63F1457E-9562-488B-9F1C-FCDBFC2A0EBD}">
      <dgm:prSet/>
      <dgm:spPr/>
      <dgm:t>
        <a:bodyPr/>
        <a:lstStyle/>
        <a:p>
          <a:endParaRPr lang="en-US"/>
        </a:p>
      </dgm:t>
    </dgm:pt>
    <dgm:pt modelId="{EB94CBB0-37F9-4847-827F-6B32CFDED406}" type="sibTrans" cxnId="{63F1457E-9562-488B-9F1C-FCDBFC2A0EBD}">
      <dgm:prSet/>
      <dgm:spPr/>
      <dgm:t>
        <a:bodyPr/>
        <a:lstStyle/>
        <a:p>
          <a:endParaRPr lang="en-US"/>
        </a:p>
      </dgm:t>
    </dgm:pt>
    <dgm:pt modelId="{099EC331-8B9B-410E-BAC4-10244156EFA0}">
      <dgm:prSet/>
      <dgm:spPr/>
      <dgm:t>
        <a:bodyPr/>
        <a:lstStyle/>
        <a:p>
          <a:r>
            <a:rPr lang="en-AU"/>
            <a:t>Events API </a:t>
          </a:r>
          <a:r>
            <a:rPr lang="en-AU">
              <a:sym typeface="Wingdings" panose="05000000000000000000" pitchFamily="2" charset="2"/>
            </a:rPr>
            <a:t></a:t>
          </a:r>
          <a:r>
            <a:rPr lang="en-AU"/>
            <a:t> Calendar API</a:t>
          </a:r>
          <a:endParaRPr lang="en-US"/>
        </a:p>
      </dgm:t>
    </dgm:pt>
    <dgm:pt modelId="{60879FF3-F30D-498E-B019-5F3CB94C57EE}" type="parTrans" cxnId="{0DDBAFFE-4E04-4179-AA7B-235BF7DEA256}">
      <dgm:prSet/>
      <dgm:spPr/>
      <dgm:t>
        <a:bodyPr/>
        <a:lstStyle/>
        <a:p>
          <a:endParaRPr lang="en-US"/>
        </a:p>
      </dgm:t>
    </dgm:pt>
    <dgm:pt modelId="{44579B00-AB31-4D87-BC18-2CA8F54DEE17}" type="sibTrans" cxnId="{0DDBAFFE-4E04-4179-AA7B-235BF7DEA256}">
      <dgm:prSet/>
      <dgm:spPr/>
      <dgm:t>
        <a:bodyPr/>
        <a:lstStyle/>
        <a:p>
          <a:endParaRPr lang="en-US"/>
        </a:p>
      </dgm:t>
    </dgm:pt>
    <dgm:pt modelId="{D137720E-745F-4596-AAEA-E7FA6F910B45}">
      <dgm:prSet/>
      <dgm:spPr/>
      <dgm:t>
        <a:bodyPr/>
        <a:lstStyle/>
        <a:p>
          <a:r>
            <a:rPr lang="en-AU"/>
            <a:t>Reasons</a:t>
          </a:r>
          <a:endParaRPr lang="en-US"/>
        </a:p>
      </dgm:t>
    </dgm:pt>
    <dgm:pt modelId="{10FEFD36-892A-46F4-AEA3-E84F95BBBF70}" type="parTrans" cxnId="{2A784CCD-3234-4F4B-AAEC-397ACC8CACF4}">
      <dgm:prSet/>
      <dgm:spPr/>
      <dgm:t>
        <a:bodyPr/>
        <a:lstStyle/>
        <a:p>
          <a:endParaRPr lang="en-US"/>
        </a:p>
      </dgm:t>
    </dgm:pt>
    <dgm:pt modelId="{D70C2E02-74F5-4341-A69E-A243B611897B}" type="sibTrans" cxnId="{2A784CCD-3234-4F4B-AAEC-397ACC8CACF4}">
      <dgm:prSet/>
      <dgm:spPr/>
      <dgm:t>
        <a:bodyPr/>
        <a:lstStyle/>
        <a:p>
          <a:endParaRPr lang="en-US"/>
        </a:p>
      </dgm:t>
    </dgm:pt>
    <dgm:pt modelId="{5420B636-DFB7-4F21-8FF5-4A70EAABF50B}">
      <dgm:prSet/>
      <dgm:spPr/>
      <dgm:t>
        <a:bodyPr/>
        <a:lstStyle/>
        <a:p>
          <a:r>
            <a:rPr lang="en-AU"/>
            <a:t>React unfamiliarity (Beyond calendar)</a:t>
          </a:r>
          <a:endParaRPr lang="en-US"/>
        </a:p>
      </dgm:t>
    </dgm:pt>
    <dgm:pt modelId="{065C3F8B-46C3-4303-91E3-62822D392912}" type="parTrans" cxnId="{D143CB52-6222-419D-B370-B78648613BBD}">
      <dgm:prSet/>
      <dgm:spPr/>
      <dgm:t>
        <a:bodyPr/>
        <a:lstStyle/>
        <a:p>
          <a:endParaRPr lang="en-US"/>
        </a:p>
      </dgm:t>
    </dgm:pt>
    <dgm:pt modelId="{1428E522-E8E2-4735-98F2-76A4C41EA844}" type="sibTrans" cxnId="{D143CB52-6222-419D-B370-B78648613BBD}">
      <dgm:prSet/>
      <dgm:spPr/>
      <dgm:t>
        <a:bodyPr/>
        <a:lstStyle/>
        <a:p>
          <a:endParaRPr lang="en-US"/>
        </a:p>
      </dgm:t>
    </dgm:pt>
    <dgm:pt modelId="{C7A075B8-6626-41F9-9BC4-7040C8C9001E}">
      <dgm:prSet/>
      <dgm:spPr/>
      <dgm:t>
        <a:bodyPr/>
        <a:lstStyle/>
        <a:p>
          <a:r>
            <a:rPr lang="en-AU"/>
            <a:t>Redo 2</a:t>
          </a:r>
          <a:r>
            <a:rPr lang="en-AU" baseline="30000"/>
            <a:t>nd</a:t>
          </a:r>
          <a:r>
            <a:rPr lang="en-AU"/>
            <a:t> API documentation</a:t>
          </a:r>
          <a:endParaRPr lang="en-US"/>
        </a:p>
      </dgm:t>
    </dgm:pt>
    <dgm:pt modelId="{A0EFE47A-770A-4863-8A2C-CBDA6F387EC4}" type="parTrans" cxnId="{0FE38623-84F6-49B8-8555-23D4FDFAFFED}">
      <dgm:prSet/>
      <dgm:spPr/>
      <dgm:t>
        <a:bodyPr/>
        <a:lstStyle/>
        <a:p>
          <a:endParaRPr lang="en-US"/>
        </a:p>
      </dgm:t>
    </dgm:pt>
    <dgm:pt modelId="{99A1782D-D6DA-4A5C-BF9A-418064C19419}" type="sibTrans" cxnId="{0FE38623-84F6-49B8-8555-23D4FDFAFFED}">
      <dgm:prSet/>
      <dgm:spPr/>
      <dgm:t>
        <a:bodyPr/>
        <a:lstStyle/>
        <a:p>
          <a:endParaRPr lang="en-US"/>
        </a:p>
      </dgm:t>
    </dgm:pt>
    <dgm:pt modelId="{4008F2D7-0F10-4A35-B006-3DC0A2B95928}" type="pres">
      <dgm:prSet presAssocID="{71528212-B3AD-40F6-BB7D-EBE17EA4B5D9}" presName="root" presStyleCnt="0">
        <dgm:presLayoutVars>
          <dgm:dir/>
          <dgm:resizeHandles val="exact"/>
        </dgm:presLayoutVars>
      </dgm:prSet>
      <dgm:spPr/>
    </dgm:pt>
    <dgm:pt modelId="{A3C1EAA4-D00E-4D0D-A05B-EF0753AC99CD}" type="pres">
      <dgm:prSet presAssocID="{F78D29A8-B6F1-465D-8417-3957FBF48640}" presName="compNode" presStyleCnt="0"/>
      <dgm:spPr/>
    </dgm:pt>
    <dgm:pt modelId="{EF3AA331-BD6F-4DC2-9EEA-0AC94DE52F24}" type="pres">
      <dgm:prSet presAssocID="{F78D29A8-B6F1-465D-8417-3957FBF486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93F245BE-712E-4D60-B805-BCEE2E6BD63F}" type="pres">
      <dgm:prSet presAssocID="{F78D29A8-B6F1-465D-8417-3957FBF48640}" presName="iconSpace" presStyleCnt="0"/>
      <dgm:spPr/>
    </dgm:pt>
    <dgm:pt modelId="{75F9E6E5-BB36-413C-AE22-683FC9149D84}" type="pres">
      <dgm:prSet presAssocID="{F78D29A8-B6F1-465D-8417-3957FBF48640}" presName="parTx" presStyleLbl="revTx" presStyleIdx="0" presStyleCnt="4">
        <dgm:presLayoutVars>
          <dgm:chMax val="0"/>
          <dgm:chPref val="0"/>
        </dgm:presLayoutVars>
      </dgm:prSet>
      <dgm:spPr/>
    </dgm:pt>
    <dgm:pt modelId="{8E1474A8-F237-431D-9BC3-92540B91F91A}" type="pres">
      <dgm:prSet presAssocID="{F78D29A8-B6F1-465D-8417-3957FBF48640}" presName="txSpace" presStyleCnt="0"/>
      <dgm:spPr/>
    </dgm:pt>
    <dgm:pt modelId="{4706528B-4D46-40B5-83FD-C129A16B7B9A}" type="pres">
      <dgm:prSet presAssocID="{F78D29A8-B6F1-465D-8417-3957FBF48640}" presName="desTx" presStyleLbl="revTx" presStyleIdx="1" presStyleCnt="4">
        <dgm:presLayoutVars/>
      </dgm:prSet>
      <dgm:spPr/>
    </dgm:pt>
    <dgm:pt modelId="{96E41B1D-6987-4094-A54C-9142C074D27C}" type="pres">
      <dgm:prSet presAssocID="{A6FA7280-34A6-4679-BBE9-2DB2D1F6C145}" presName="sibTrans" presStyleCnt="0"/>
      <dgm:spPr/>
    </dgm:pt>
    <dgm:pt modelId="{3B4F686E-C8AE-4E85-B907-76F5F4FD07D2}" type="pres">
      <dgm:prSet presAssocID="{36A29583-7680-4D48-914E-951836267D43}" presName="compNode" presStyleCnt="0"/>
      <dgm:spPr/>
    </dgm:pt>
    <dgm:pt modelId="{C997E0E1-86AD-4C49-B4FF-DB611A1CC96F}" type="pres">
      <dgm:prSet presAssocID="{36A29583-7680-4D48-914E-951836267D4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94D251-40D1-4A56-B57C-0525A85F4319}" type="pres">
      <dgm:prSet presAssocID="{36A29583-7680-4D48-914E-951836267D43}" presName="iconSpace" presStyleCnt="0"/>
      <dgm:spPr/>
    </dgm:pt>
    <dgm:pt modelId="{83847A8E-E0BF-4B80-AB61-C1A0D8597D12}" type="pres">
      <dgm:prSet presAssocID="{36A29583-7680-4D48-914E-951836267D43}" presName="parTx" presStyleLbl="revTx" presStyleIdx="2" presStyleCnt="4">
        <dgm:presLayoutVars>
          <dgm:chMax val="0"/>
          <dgm:chPref val="0"/>
        </dgm:presLayoutVars>
      </dgm:prSet>
      <dgm:spPr/>
    </dgm:pt>
    <dgm:pt modelId="{9E3EB706-C0DA-4135-96DD-E8A4626C3192}" type="pres">
      <dgm:prSet presAssocID="{36A29583-7680-4D48-914E-951836267D43}" presName="txSpace" presStyleCnt="0"/>
      <dgm:spPr/>
    </dgm:pt>
    <dgm:pt modelId="{20FE04D5-C18B-4132-B860-87BD58106D30}" type="pres">
      <dgm:prSet presAssocID="{36A29583-7680-4D48-914E-951836267D43}" presName="desTx" presStyleLbl="revTx" presStyleIdx="3" presStyleCnt="4">
        <dgm:presLayoutVars/>
      </dgm:prSet>
      <dgm:spPr/>
    </dgm:pt>
  </dgm:ptLst>
  <dgm:cxnLst>
    <dgm:cxn modelId="{C19F0808-9340-4BD1-8906-F33D2392C34C}" srcId="{F78D29A8-B6F1-465D-8417-3957FBF48640}" destId="{2B63A469-86F2-46A3-8EE9-30CBBD29BDA6}" srcOrd="2" destOrd="0" parTransId="{61F5CB84-ADBE-4EC2-AEAA-32161F20B421}" sibTransId="{18465EC6-9D15-482B-92F5-903A567BB701}"/>
    <dgm:cxn modelId="{3C9D0415-2570-416D-8E71-F0CC5ED1C563}" srcId="{F78D29A8-B6F1-465D-8417-3957FBF48640}" destId="{74E29582-2F15-4C88-9630-0A75979A7F58}" srcOrd="0" destOrd="0" parTransId="{B5855655-31A5-4E49-BE96-821BAE6DEE1D}" sibTransId="{AA76DD9F-E553-4CF2-9B2D-E87257FBB3C8}"/>
    <dgm:cxn modelId="{1287511E-1D6D-4796-B86A-1954BE5F7C86}" type="presOf" srcId="{099EC331-8B9B-410E-BAC4-10244156EFA0}" destId="{20FE04D5-C18B-4132-B860-87BD58106D30}" srcOrd="0" destOrd="1" presId="urn:microsoft.com/office/officeart/2018/5/layout/CenteredIconLabelDescriptionList"/>
    <dgm:cxn modelId="{0FE38623-84F6-49B8-8555-23D4FDFAFFED}" srcId="{36A29583-7680-4D48-914E-951836267D43}" destId="{C7A075B8-6626-41F9-9BC4-7040C8C9001E}" srcOrd="2" destOrd="0" parTransId="{A0EFE47A-770A-4863-8A2C-CBDA6F387EC4}" sibTransId="{99A1782D-D6DA-4A5C-BF9A-418064C19419}"/>
    <dgm:cxn modelId="{EBD3C16B-F91F-4727-890E-75AF98B91FB1}" type="presOf" srcId="{2B63A469-86F2-46A3-8EE9-30CBBD29BDA6}" destId="{4706528B-4D46-40B5-83FD-C129A16B7B9A}" srcOrd="0" destOrd="2" presId="urn:microsoft.com/office/officeart/2018/5/layout/CenteredIconLabelDescriptionList"/>
    <dgm:cxn modelId="{44E2D46C-47F6-45D8-A27E-9650288EAA80}" type="presOf" srcId="{71528212-B3AD-40F6-BB7D-EBE17EA4B5D9}" destId="{4008F2D7-0F10-4A35-B006-3DC0A2B95928}" srcOrd="0" destOrd="0" presId="urn:microsoft.com/office/officeart/2018/5/layout/CenteredIconLabelDescriptionList"/>
    <dgm:cxn modelId="{D143CB52-6222-419D-B370-B78648613BBD}" srcId="{D137720E-745F-4596-AAEA-E7FA6F910B45}" destId="{5420B636-DFB7-4F21-8FF5-4A70EAABF50B}" srcOrd="0" destOrd="0" parTransId="{065C3F8B-46C3-4303-91E3-62822D392912}" sibTransId="{1428E522-E8E2-4735-98F2-76A4C41EA844}"/>
    <dgm:cxn modelId="{55969055-400C-442A-B937-A2C072D8FA75}" srcId="{71528212-B3AD-40F6-BB7D-EBE17EA4B5D9}" destId="{F78D29A8-B6F1-465D-8417-3957FBF48640}" srcOrd="0" destOrd="0" parTransId="{DF1E471E-49F1-4304-B508-5289D41D218E}" sibTransId="{A6FA7280-34A6-4679-BBE9-2DB2D1F6C145}"/>
    <dgm:cxn modelId="{041C9159-1152-4916-8696-764CD5FA7EA8}" type="presOf" srcId="{5B5E3C68-99F6-45A5-9779-17F492997422}" destId="{4706528B-4D46-40B5-83FD-C129A16B7B9A}" srcOrd="0" destOrd="1" presId="urn:microsoft.com/office/officeart/2018/5/layout/CenteredIconLabelDescriptionList"/>
    <dgm:cxn modelId="{B57BDA5A-678A-4955-875B-985FECE03C8C}" type="presOf" srcId="{74E29582-2F15-4C88-9630-0A75979A7F58}" destId="{4706528B-4D46-40B5-83FD-C129A16B7B9A}" srcOrd="0" destOrd="0" presId="urn:microsoft.com/office/officeart/2018/5/layout/CenteredIconLabelDescriptionList"/>
    <dgm:cxn modelId="{63F1457E-9562-488B-9F1C-FCDBFC2A0EBD}" srcId="{36A29583-7680-4D48-914E-951836267D43}" destId="{A2B01E87-3DB7-4520-B9E5-41009C5C0342}" srcOrd="0" destOrd="0" parTransId="{ED3D6BE4-2BB1-4EE9-B64D-CD018C6861D0}" sibTransId="{EB94CBB0-37F9-4847-827F-6B32CFDED406}"/>
    <dgm:cxn modelId="{7ABB9484-BC2D-4C2B-A362-A6EE4066CC21}" type="presOf" srcId="{C7A075B8-6626-41F9-9BC4-7040C8C9001E}" destId="{20FE04D5-C18B-4132-B860-87BD58106D30}" srcOrd="0" destOrd="4" presId="urn:microsoft.com/office/officeart/2018/5/layout/CenteredIconLabelDescriptionList"/>
    <dgm:cxn modelId="{ABE76E92-57FE-4B98-8038-E9C543B7B368}" srcId="{F78D29A8-B6F1-465D-8417-3957FBF48640}" destId="{5B5E3C68-99F6-45A5-9779-17F492997422}" srcOrd="1" destOrd="0" parTransId="{BA41B9C3-80B7-467F-A451-114FACB8BEB6}" sibTransId="{FD92E8B6-2DD7-4283-9079-357B8088576B}"/>
    <dgm:cxn modelId="{8C43D4A6-1B66-48F8-80AD-3F4F65492E0A}" type="presOf" srcId="{A2B01E87-3DB7-4520-B9E5-41009C5C0342}" destId="{20FE04D5-C18B-4132-B860-87BD58106D30}" srcOrd="0" destOrd="0" presId="urn:microsoft.com/office/officeart/2018/5/layout/CenteredIconLabelDescriptionList"/>
    <dgm:cxn modelId="{317E9CAA-87BC-4A80-8B4E-4CA42334A5DC}" srcId="{71528212-B3AD-40F6-BB7D-EBE17EA4B5D9}" destId="{36A29583-7680-4D48-914E-951836267D43}" srcOrd="1" destOrd="0" parTransId="{D9BBF77B-FD19-4526-9696-33E2672E1A10}" sibTransId="{38E2BBE0-5A90-44D9-9E29-38DD74327963}"/>
    <dgm:cxn modelId="{350BA2CA-9622-42FE-9361-921FF57C50B3}" type="presOf" srcId="{D137720E-745F-4596-AAEA-E7FA6F910B45}" destId="{20FE04D5-C18B-4132-B860-87BD58106D30}" srcOrd="0" destOrd="2" presId="urn:microsoft.com/office/officeart/2018/5/layout/CenteredIconLabelDescriptionList"/>
    <dgm:cxn modelId="{2A784CCD-3234-4F4B-AAEC-397ACC8CACF4}" srcId="{36A29583-7680-4D48-914E-951836267D43}" destId="{D137720E-745F-4596-AAEA-E7FA6F910B45}" srcOrd="1" destOrd="0" parTransId="{10FEFD36-892A-46F4-AEA3-E84F95BBBF70}" sibTransId="{D70C2E02-74F5-4341-A69E-A243B611897B}"/>
    <dgm:cxn modelId="{A684DACE-912D-4031-A377-5F8C4EB98A04}" type="presOf" srcId="{F78D29A8-B6F1-465D-8417-3957FBF48640}" destId="{75F9E6E5-BB36-413C-AE22-683FC9149D84}" srcOrd="0" destOrd="0" presId="urn:microsoft.com/office/officeart/2018/5/layout/CenteredIconLabelDescriptionList"/>
    <dgm:cxn modelId="{5FC5EAE1-340D-4F3C-8C54-25244E624463}" type="presOf" srcId="{36A29583-7680-4D48-914E-951836267D43}" destId="{83847A8E-E0BF-4B80-AB61-C1A0D8597D12}" srcOrd="0" destOrd="0" presId="urn:microsoft.com/office/officeart/2018/5/layout/CenteredIconLabelDescriptionList"/>
    <dgm:cxn modelId="{C7E947F0-2DF8-4B2B-91B0-02864867EC8C}" type="presOf" srcId="{5420B636-DFB7-4F21-8FF5-4A70EAABF50B}" destId="{20FE04D5-C18B-4132-B860-87BD58106D30}" srcOrd="0" destOrd="3" presId="urn:microsoft.com/office/officeart/2018/5/layout/CenteredIconLabelDescriptionList"/>
    <dgm:cxn modelId="{0DDBAFFE-4E04-4179-AA7B-235BF7DEA256}" srcId="{A2B01E87-3DB7-4520-B9E5-41009C5C0342}" destId="{099EC331-8B9B-410E-BAC4-10244156EFA0}" srcOrd="0" destOrd="0" parTransId="{60879FF3-F30D-498E-B019-5F3CB94C57EE}" sibTransId="{44579B00-AB31-4D87-BC18-2CA8F54DEE17}"/>
    <dgm:cxn modelId="{5F87A5F6-560B-4A1F-ABD6-C378A7776B71}" type="presParOf" srcId="{4008F2D7-0F10-4A35-B006-3DC0A2B95928}" destId="{A3C1EAA4-D00E-4D0D-A05B-EF0753AC99CD}" srcOrd="0" destOrd="0" presId="urn:microsoft.com/office/officeart/2018/5/layout/CenteredIconLabelDescriptionList"/>
    <dgm:cxn modelId="{A14B5AA9-78CE-45B4-95DE-A0E43858DAE4}" type="presParOf" srcId="{A3C1EAA4-D00E-4D0D-A05B-EF0753AC99CD}" destId="{EF3AA331-BD6F-4DC2-9EEA-0AC94DE52F24}" srcOrd="0" destOrd="0" presId="urn:microsoft.com/office/officeart/2018/5/layout/CenteredIconLabelDescriptionList"/>
    <dgm:cxn modelId="{4087F8D1-351F-4014-A282-399F002E94EA}" type="presParOf" srcId="{A3C1EAA4-D00E-4D0D-A05B-EF0753AC99CD}" destId="{93F245BE-712E-4D60-B805-BCEE2E6BD63F}" srcOrd="1" destOrd="0" presId="urn:microsoft.com/office/officeart/2018/5/layout/CenteredIconLabelDescriptionList"/>
    <dgm:cxn modelId="{FC443933-DB45-4D33-ACA4-6641E5A82501}" type="presParOf" srcId="{A3C1EAA4-D00E-4D0D-A05B-EF0753AC99CD}" destId="{75F9E6E5-BB36-413C-AE22-683FC9149D84}" srcOrd="2" destOrd="0" presId="urn:microsoft.com/office/officeart/2018/5/layout/CenteredIconLabelDescriptionList"/>
    <dgm:cxn modelId="{2877E321-2E97-457D-B34A-EFAFF9407AA0}" type="presParOf" srcId="{A3C1EAA4-D00E-4D0D-A05B-EF0753AC99CD}" destId="{8E1474A8-F237-431D-9BC3-92540B91F91A}" srcOrd="3" destOrd="0" presId="urn:microsoft.com/office/officeart/2018/5/layout/CenteredIconLabelDescriptionList"/>
    <dgm:cxn modelId="{431C8F98-AAF1-420D-BFB4-EC3E5BECFB0C}" type="presParOf" srcId="{A3C1EAA4-D00E-4D0D-A05B-EF0753AC99CD}" destId="{4706528B-4D46-40B5-83FD-C129A16B7B9A}" srcOrd="4" destOrd="0" presId="urn:microsoft.com/office/officeart/2018/5/layout/CenteredIconLabelDescriptionList"/>
    <dgm:cxn modelId="{E5976520-5947-49FB-B7BA-15C1FAF877F2}" type="presParOf" srcId="{4008F2D7-0F10-4A35-B006-3DC0A2B95928}" destId="{96E41B1D-6987-4094-A54C-9142C074D27C}" srcOrd="1" destOrd="0" presId="urn:microsoft.com/office/officeart/2018/5/layout/CenteredIconLabelDescriptionList"/>
    <dgm:cxn modelId="{1AAC5FBD-2B47-4BA8-9D36-464887C43380}" type="presParOf" srcId="{4008F2D7-0F10-4A35-B006-3DC0A2B95928}" destId="{3B4F686E-C8AE-4E85-B907-76F5F4FD07D2}" srcOrd="2" destOrd="0" presId="urn:microsoft.com/office/officeart/2018/5/layout/CenteredIconLabelDescriptionList"/>
    <dgm:cxn modelId="{458FC262-E4D9-4FAD-849A-0E1A3FEE93C5}" type="presParOf" srcId="{3B4F686E-C8AE-4E85-B907-76F5F4FD07D2}" destId="{C997E0E1-86AD-4C49-B4FF-DB611A1CC96F}" srcOrd="0" destOrd="0" presId="urn:microsoft.com/office/officeart/2018/5/layout/CenteredIconLabelDescriptionList"/>
    <dgm:cxn modelId="{A12A0056-8780-4214-9BE6-BA786F931535}" type="presParOf" srcId="{3B4F686E-C8AE-4E85-B907-76F5F4FD07D2}" destId="{5894D251-40D1-4A56-B57C-0525A85F4319}" srcOrd="1" destOrd="0" presId="urn:microsoft.com/office/officeart/2018/5/layout/CenteredIconLabelDescriptionList"/>
    <dgm:cxn modelId="{9D4D32DF-0A24-4D50-97A0-8BFB4F89B025}" type="presParOf" srcId="{3B4F686E-C8AE-4E85-B907-76F5F4FD07D2}" destId="{83847A8E-E0BF-4B80-AB61-C1A0D8597D12}" srcOrd="2" destOrd="0" presId="urn:microsoft.com/office/officeart/2018/5/layout/CenteredIconLabelDescriptionList"/>
    <dgm:cxn modelId="{EDB69871-251E-4954-B47A-A0A1615D4E0E}" type="presParOf" srcId="{3B4F686E-C8AE-4E85-B907-76F5F4FD07D2}" destId="{9E3EB706-C0DA-4135-96DD-E8A4626C3192}" srcOrd="3" destOrd="0" presId="urn:microsoft.com/office/officeart/2018/5/layout/CenteredIconLabelDescriptionList"/>
    <dgm:cxn modelId="{62D479DB-2E9F-49C7-879E-5A1BEDF1B641}" type="presParOf" srcId="{3B4F686E-C8AE-4E85-B907-76F5F4FD07D2}" destId="{20FE04D5-C18B-4132-B860-87BD58106D3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AA331-BD6F-4DC2-9EEA-0AC94DE52F24}">
      <dsp:nvSpPr>
        <dsp:cNvPr id="0" name=""/>
        <dsp:cNvSpPr/>
      </dsp:nvSpPr>
      <dsp:spPr>
        <a:xfrm>
          <a:off x="1515066" y="15163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9E6E5-BB36-413C-AE22-683FC9149D84}">
      <dsp:nvSpPr>
        <dsp:cNvPr id="0" name=""/>
        <dsp:cNvSpPr/>
      </dsp:nvSpPr>
      <dsp:spPr>
        <a:xfrm>
          <a:off x="111066" y="18266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700" kern="1200"/>
            <a:t>Original Plan</a:t>
          </a:r>
          <a:endParaRPr lang="en-US" sz="2700" kern="1200"/>
        </a:p>
      </dsp:txBody>
      <dsp:txXfrm>
        <a:off x="111066" y="1826615"/>
        <a:ext cx="4320000" cy="648000"/>
      </dsp:txXfrm>
    </dsp:sp>
    <dsp:sp modelId="{4706528B-4D46-40B5-83FD-C129A16B7B9A}">
      <dsp:nvSpPr>
        <dsp:cNvPr id="0" name=""/>
        <dsp:cNvSpPr/>
      </dsp:nvSpPr>
      <dsp:spPr>
        <a:xfrm>
          <a:off x="111066" y="2550419"/>
          <a:ext cx="4320000" cy="1391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Events API, Calendar API </a:t>
          </a:r>
          <a:r>
            <a:rPr lang="en-AU" sz="1700" b="1" kern="1200"/>
            <a:t>and Admin API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Calendar API first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Events API second</a:t>
          </a:r>
          <a:endParaRPr lang="en-US" sz="1700" kern="1200"/>
        </a:p>
      </dsp:txBody>
      <dsp:txXfrm>
        <a:off x="111066" y="2550419"/>
        <a:ext cx="4320000" cy="1391425"/>
      </dsp:txXfrm>
    </dsp:sp>
    <dsp:sp modelId="{C997E0E1-86AD-4C49-B4FF-DB611A1CC96F}">
      <dsp:nvSpPr>
        <dsp:cNvPr id="0" name=""/>
        <dsp:cNvSpPr/>
      </dsp:nvSpPr>
      <dsp:spPr>
        <a:xfrm>
          <a:off x="6591066" y="15163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47A8E-E0BF-4B80-AB61-C1A0D8597D12}">
      <dsp:nvSpPr>
        <dsp:cNvPr id="0" name=""/>
        <dsp:cNvSpPr/>
      </dsp:nvSpPr>
      <dsp:spPr>
        <a:xfrm>
          <a:off x="5187066" y="18266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2700" kern="1200"/>
            <a:t>Revised Plan after Sprint 1</a:t>
          </a:r>
          <a:endParaRPr lang="en-US" sz="2700" kern="1200"/>
        </a:p>
      </dsp:txBody>
      <dsp:txXfrm>
        <a:off x="5187066" y="1826615"/>
        <a:ext cx="4320000" cy="648000"/>
      </dsp:txXfrm>
    </dsp:sp>
    <dsp:sp modelId="{20FE04D5-C18B-4132-B860-87BD58106D30}">
      <dsp:nvSpPr>
        <dsp:cNvPr id="0" name=""/>
        <dsp:cNvSpPr/>
      </dsp:nvSpPr>
      <dsp:spPr>
        <a:xfrm>
          <a:off x="5187066" y="2550419"/>
          <a:ext cx="4320000" cy="1391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Second API change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700" kern="1200"/>
            <a:t>Events API </a:t>
          </a:r>
          <a:r>
            <a:rPr lang="en-AU" sz="1700" kern="1200">
              <a:sym typeface="Wingdings" panose="05000000000000000000" pitchFamily="2" charset="2"/>
            </a:rPr>
            <a:t></a:t>
          </a:r>
          <a:r>
            <a:rPr lang="en-AU" sz="1700" kern="1200"/>
            <a:t> Calendar API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Reasons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700" kern="1200"/>
            <a:t>React unfamiliarity (Beyond calendar)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Redo 2</a:t>
          </a:r>
          <a:r>
            <a:rPr lang="en-AU" sz="1700" kern="1200" baseline="30000"/>
            <a:t>nd</a:t>
          </a:r>
          <a:r>
            <a:rPr lang="en-AU" sz="1700" kern="1200"/>
            <a:t> API documentation</a:t>
          </a:r>
          <a:endParaRPr lang="en-US" sz="1700" kern="1200"/>
        </a:p>
      </dsp:txBody>
      <dsp:txXfrm>
        <a:off x="5187066" y="2550419"/>
        <a:ext cx="4320000" cy="1391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867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2770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32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45596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870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70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2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9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8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4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2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4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6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2755-CCCB-46BA-911A-F443A2090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" y="516836"/>
            <a:ext cx="8931082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67682A"/>
                </a:solidFill>
              </a:rPr>
              <a:t>The ”””Avengers”””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88F16-6870-494A-B62B-EC47E92BD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70" y="2790855"/>
            <a:ext cx="8844669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Duncan (s3718718)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Mohammed (s3756190)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Thien (s3714217)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Tharvind (s3654959)</a:t>
            </a: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Saad (s3690439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4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009966-BCBB-4C11-B96F-0C132BE5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0282" y="1131994"/>
            <a:ext cx="8053312" cy="45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3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EB0239-EEF3-4109-8AE1-939D3907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2001" y="1131994"/>
            <a:ext cx="9089874" cy="45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5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3E36-4020-4B93-8ABB-6DB5E7053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User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A7CDE-0556-401C-81BE-1DEB6AD47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75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30942D-A767-46AC-A934-069101470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82" y="1131994"/>
            <a:ext cx="805331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5C0623-01DB-4DC1-98A9-83E8C9A2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0" y="1131994"/>
            <a:ext cx="936813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C6F3D7-9BA8-429F-A257-F361DB07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1" y="1131994"/>
            <a:ext cx="951375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D7FDAD-1E69-4EEF-8104-069BE5541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34" y="1131994"/>
            <a:ext cx="981900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F6B76F-0AA9-41C9-BA57-1058E598E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47" y="1131994"/>
            <a:ext cx="976678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01DD-8E78-4D4B-8297-65650BBA2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Project Retro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8E93F-4C9D-42C0-9BF4-8FC771815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47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3B26-429C-4C22-AE06-D5A276D0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42B1-1213-4B95-8C6E-AE54CEC7F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Things that went well</a:t>
            </a:r>
          </a:p>
          <a:p>
            <a:pPr lvl="2"/>
            <a:r>
              <a:rPr lang="en-AU" sz="2000" dirty="0"/>
              <a:t>Front end and all attached aspects (front end Travis, front end data store, front end unit tests)</a:t>
            </a:r>
          </a:p>
          <a:p>
            <a:pPr lvl="2"/>
            <a:r>
              <a:rPr lang="en-AU" sz="20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402958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166-A548-44B0-9B13-7EFCC61C0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Our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F8416-2E23-4397-890B-244E7D457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45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3B26-429C-4C22-AE06-D5A276D0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42B1-1213-4B95-8C6E-AE54CEC7F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sz="2000" dirty="0"/>
              <a:t>Things that could’ve gone better</a:t>
            </a:r>
          </a:p>
          <a:p>
            <a:pPr lvl="2"/>
            <a:r>
              <a:rPr lang="en-AU" sz="2000" dirty="0"/>
              <a:t>Time management</a:t>
            </a:r>
          </a:p>
          <a:p>
            <a:pPr lvl="2"/>
            <a:r>
              <a:rPr lang="en-AU" sz="2000" dirty="0"/>
              <a:t>Communication</a:t>
            </a:r>
          </a:p>
          <a:p>
            <a:pPr lvl="2"/>
            <a:r>
              <a:rPr lang="en-AU" sz="2000" dirty="0"/>
              <a:t>Back end IN GENERAL (Stunted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117065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3B26-429C-4C22-AE06-D5A276D0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42B1-1213-4B95-8C6E-AE54CEC7F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sz="2000" dirty="0"/>
              <a:t>Things that surprised us</a:t>
            </a:r>
          </a:p>
          <a:p>
            <a:pPr lvl="2"/>
            <a:r>
              <a:rPr lang="en-AU" sz="2000" dirty="0"/>
              <a:t>Back end was harder than front end unlike the notion we were given</a:t>
            </a:r>
          </a:p>
          <a:p>
            <a:pPr lvl="2"/>
            <a:r>
              <a:rPr lang="en-AU" sz="2000" dirty="0"/>
              <a:t>Integration was difficult for us because of stunted back end progress. However, the actual process of integration is not as hard as presumed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98779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3B26-429C-4C22-AE06-D5A276D0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42B1-1213-4B95-8C6E-AE54CEC7F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sz="2000" dirty="0"/>
              <a:t>Lessons learnt</a:t>
            </a:r>
          </a:p>
          <a:p>
            <a:pPr lvl="2"/>
            <a:r>
              <a:rPr lang="en-AU" sz="2000" dirty="0"/>
              <a:t>Adaptability</a:t>
            </a:r>
          </a:p>
          <a:p>
            <a:pPr lvl="2"/>
            <a:r>
              <a:rPr lang="en-AU" sz="2000" dirty="0"/>
              <a:t>More frequent communication</a:t>
            </a:r>
          </a:p>
          <a:p>
            <a:pPr lvl="3"/>
            <a:r>
              <a:rPr lang="en-AU" sz="2000" dirty="0"/>
              <a:t>Meetings</a:t>
            </a:r>
          </a:p>
          <a:p>
            <a:pPr lvl="3"/>
            <a:r>
              <a:rPr lang="en-AU" sz="2000" dirty="0"/>
              <a:t>Online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6136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4F38D-3932-4B05-AA32-B0586B2D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AU" dirty="0"/>
              <a:t>Project Retro: Abandoned API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60260A-18E0-485F-BD82-A47E28BDD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20390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82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7BABF8-530D-4A63-B081-FD5FA3D8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2" y="2187754"/>
            <a:ext cx="10874828" cy="24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68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1EA8-0AB2-4AAC-A328-888F73D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Retro: </a:t>
            </a:r>
            <a:r>
              <a:rPr lang="en-AU" dirty="0" err="1"/>
              <a:t>Github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B19D-E68C-46E5-9806-2686BDB4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Lack of proper (initial) use of git hub</a:t>
            </a:r>
          </a:p>
          <a:p>
            <a:pPr lvl="1"/>
            <a:r>
              <a:rPr lang="en-AU" dirty="0"/>
              <a:t>Improper branch use</a:t>
            </a:r>
          </a:p>
          <a:p>
            <a:pPr lvl="1"/>
            <a:r>
              <a:rPr lang="en-AU" dirty="0"/>
              <a:t>No git flow set up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112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265235-38A2-4694-85C5-2318753A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74" y="726364"/>
            <a:ext cx="9147124" cy="53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31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14BF-003F-4E5F-A123-AAB51B40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Retro: Trello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E552D-1421-4504-9854-DD6F96FA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Lack of (Initial) proper use of trello</a:t>
            </a:r>
          </a:p>
          <a:p>
            <a:pPr lvl="1"/>
            <a:r>
              <a:rPr lang="en-AU" dirty="0"/>
              <a:t>Sprint story points != 80</a:t>
            </a:r>
          </a:p>
          <a:p>
            <a:pPr lvl="1"/>
            <a:r>
              <a:rPr lang="en-AU" dirty="0"/>
              <a:t>Multiple members on single trello card</a:t>
            </a:r>
          </a:p>
          <a:p>
            <a:pPr lvl="1"/>
            <a:r>
              <a:rPr lang="en-AU" dirty="0"/>
              <a:t>No labelling</a:t>
            </a:r>
          </a:p>
          <a:p>
            <a:r>
              <a:rPr lang="en-AU" dirty="0"/>
              <a:t>Misunderstanding of scrum techniques</a:t>
            </a:r>
          </a:p>
        </p:txBody>
      </p:sp>
    </p:spTree>
    <p:extLst>
      <p:ext uri="{BB962C8B-B14F-4D97-AF65-F5344CB8AC3E}">
        <p14:creationId xmlns:p14="http://schemas.microsoft.com/office/powerpoint/2010/main" val="148848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D8C45D-027B-4B57-ADFE-6B4F7FD8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09" y="1140698"/>
            <a:ext cx="9941259" cy="45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661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910D22-D318-4515-A28C-D16C0C2C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09" y="1140698"/>
            <a:ext cx="9941259" cy="45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9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C0195-50E3-4E56-8ECA-A5D58198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Our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C90A-9C20-4371-9481-2B8F28CB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300">
                <a:solidFill>
                  <a:schemeClr val="bg1"/>
                </a:solidFill>
              </a:rPr>
              <a:t>Our products aims to help users keep track of their schedule by adding their events to a calendar. </a:t>
            </a:r>
          </a:p>
          <a:p>
            <a:pPr>
              <a:lnSpc>
                <a:spcPct val="90000"/>
              </a:lnSpc>
            </a:pPr>
            <a:r>
              <a:rPr lang="en-AU" sz="1300">
                <a:solidFill>
                  <a:schemeClr val="bg1"/>
                </a:solidFill>
              </a:rPr>
              <a:t>The calendar itself shows the current date to the user and allows them to navigate to other days, months and years.</a:t>
            </a:r>
          </a:p>
          <a:p>
            <a:pPr>
              <a:lnSpc>
                <a:spcPct val="90000"/>
              </a:lnSpc>
            </a:pPr>
            <a:r>
              <a:rPr lang="en-AU" sz="1300">
                <a:solidFill>
                  <a:schemeClr val="bg1"/>
                </a:solidFill>
              </a:rPr>
              <a:t>To ensure each user is able to have their own personal calendar for their own schedules, they have to exist in our database. </a:t>
            </a:r>
          </a:p>
          <a:p>
            <a:pPr>
              <a:lnSpc>
                <a:spcPct val="90000"/>
              </a:lnSpc>
            </a:pPr>
            <a:r>
              <a:rPr lang="en-AU" sz="1300">
                <a:solidFill>
                  <a:schemeClr val="bg1"/>
                </a:solidFill>
              </a:rPr>
              <a:t>In order to distinguish users, we validate that user exists within our database and that the user is the correct user of that calendar.</a:t>
            </a:r>
          </a:p>
          <a:p>
            <a:pPr>
              <a:lnSpc>
                <a:spcPct val="90000"/>
              </a:lnSpc>
            </a:pPr>
            <a:r>
              <a:rPr lang="en-AU" sz="1300">
                <a:solidFill>
                  <a:schemeClr val="bg1"/>
                </a:solidFill>
              </a:rPr>
              <a:t>This validation includes login credentials and specific login parameters for account creation.</a:t>
            </a:r>
          </a:p>
        </p:txBody>
      </p:sp>
      <p:pic>
        <p:nvPicPr>
          <p:cNvPr id="7" name="Graphic 6" descr="Monthly calendar">
            <a:extLst>
              <a:ext uri="{FF2B5EF4-FFF2-40B4-BE49-F238E27FC236}">
                <a16:creationId xmlns:a16="http://schemas.microsoft.com/office/drawing/2014/main" id="{D35082A8-F339-49D7-A6A4-F1A0DF908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6793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D22CBB-9A18-48AD-96FF-DEC4200C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09" y="1153124"/>
            <a:ext cx="9941259" cy="45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11A4-57C7-449A-A72D-9D86CEBD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Retro: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DA53-9EC8-4B06-B4AF-A4D1329F2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Poor communication (lack of substantial group meetings, missing members: resulted in stunted progress)</a:t>
            </a:r>
          </a:p>
          <a:p>
            <a:r>
              <a:rPr lang="en-AU" dirty="0"/>
              <a:t>Requirements were not properly discussed/analysed, resulting in broken or improper delivery of code. </a:t>
            </a:r>
          </a:p>
          <a:p>
            <a:pPr lvl="1"/>
            <a:r>
              <a:rPr lang="en-AU" dirty="0"/>
              <a:t>Incorrect implementation </a:t>
            </a:r>
            <a:r>
              <a:rPr lang="en-AU" dirty="0">
                <a:sym typeface="Wingdings" panose="05000000000000000000" pitchFamily="2" charset="2"/>
              </a:rPr>
              <a:t> redo  time lost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02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microsoft teams logo">
            <a:extLst>
              <a:ext uri="{FF2B5EF4-FFF2-40B4-BE49-F238E27FC236}">
                <a16:creationId xmlns:a16="http://schemas.microsoft.com/office/drawing/2014/main" id="{80FF0376-05E0-4A97-8F1E-DBC2B2BB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262" y="1491857"/>
            <a:ext cx="4650004" cy="388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whatsapp app logo">
            <a:extLst>
              <a:ext uri="{FF2B5EF4-FFF2-40B4-BE49-F238E27FC236}">
                <a16:creationId xmlns:a16="http://schemas.microsoft.com/office/drawing/2014/main" id="{848C29C0-1BC2-40B6-B162-F5253263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67" y="1497668"/>
            <a:ext cx="4650004" cy="38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442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1DDE-0DC2-43A6-BA34-69A8623F1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C74DB-BBEA-43A5-9A8B-E98054667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89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6D74-5216-4769-8D99-81F197B8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1118-8D6E-4131-B95C-744C9FEC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Fault of most projects</a:t>
            </a:r>
          </a:p>
          <a:p>
            <a:pPr lvl="1"/>
            <a:r>
              <a:rPr lang="en-AU" dirty="0"/>
              <a:t>Human error in communication</a:t>
            </a:r>
          </a:p>
          <a:p>
            <a:pPr lvl="1"/>
            <a:r>
              <a:rPr lang="en-AU" dirty="0"/>
              <a:t>Code and system errors stem from lack of communication in some fashion</a:t>
            </a:r>
          </a:p>
          <a:p>
            <a:pPr lvl="2"/>
            <a:r>
              <a:rPr lang="en-AU" dirty="0"/>
              <a:t>E.g. Not properly discussing work between meetings resulted in redundant/incorrect work that needed to be redone</a:t>
            </a:r>
          </a:p>
          <a:p>
            <a:r>
              <a:rPr lang="en-AU" dirty="0"/>
              <a:t>Time management</a:t>
            </a:r>
          </a:p>
          <a:p>
            <a:pPr lvl="1"/>
            <a:r>
              <a:rPr lang="en-AU" dirty="0"/>
              <a:t>Not appropriately assign time to tasks (not realistic time goals in relation to the work </a:t>
            </a:r>
            <a:r>
              <a:rPr lang="en-AU"/>
              <a:t>load)</a:t>
            </a:r>
            <a:endParaRPr lang="en-AU" dirty="0"/>
          </a:p>
          <a:p>
            <a:pPr lvl="1"/>
            <a:r>
              <a:rPr lang="en-AU" dirty="0"/>
              <a:t>Highlighting that in the work force, software projects like this would require larger/full time dedication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43876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E66D8-E97F-4A8E-AF30-836CCB5E5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410FA-B146-4131-A107-12A65CA92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AU" sz="4800"/>
              <a:t>Questions?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5634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FCE2-E38B-42E5-A2D6-62C614093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Calendar API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6B639-27E1-458C-B43F-263A9EE4E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163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256A-9775-49AB-9BB8-8A060FD6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Calendar API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9AA5-BA5B-420B-9664-B0D21B7A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Features</a:t>
            </a:r>
          </a:p>
          <a:p>
            <a:pPr lvl="1"/>
            <a:r>
              <a:rPr lang="en-AU" dirty="0"/>
              <a:t>Calendar</a:t>
            </a:r>
          </a:p>
          <a:p>
            <a:pPr lvl="2"/>
            <a:r>
              <a:rPr lang="en-AU" dirty="0"/>
              <a:t>View in month format</a:t>
            </a:r>
          </a:p>
          <a:p>
            <a:pPr lvl="2"/>
            <a:r>
              <a:rPr lang="en-AU" dirty="0"/>
              <a:t>Select day</a:t>
            </a:r>
          </a:p>
          <a:p>
            <a:pPr lvl="2"/>
            <a:r>
              <a:rPr lang="en-AU" dirty="0"/>
              <a:t>Current day highlighted</a:t>
            </a:r>
          </a:p>
          <a:p>
            <a:pPr lvl="2"/>
            <a:r>
              <a:rPr lang="en-AU" dirty="0"/>
              <a:t>Make event</a:t>
            </a:r>
          </a:p>
          <a:p>
            <a:pPr lvl="2"/>
            <a:r>
              <a:rPr lang="en-AU" dirty="0"/>
              <a:t>Switch month</a:t>
            </a:r>
          </a:p>
          <a:p>
            <a:pPr lvl="2"/>
            <a:r>
              <a:rPr lang="en-AU" dirty="0"/>
              <a:t>Select month</a:t>
            </a:r>
          </a:p>
          <a:p>
            <a:pPr lvl="2"/>
            <a:r>
              <a:rPr lang="en-AU" dirty="0"/>
              <a:t>Switch year</a:t>
            </a:r>
          </a:p>
          <a:p>
            <a:pPr lvl="2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33453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256A-9775-49AB-9BB8-8A060FD6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Calendar API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9AA5-BA5B-420B-9664-B0D21B7A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Features</a:t>
            </a:r>
          </a:p>
          <a:p>
            <a:pPr lvl="1"/>
            <a:r>
              <a:rPr lang="en-AU" dirty="0"/>
              <a:t>Event Creation</a:t>
            </a:r>
          </a:p>
          <a:p>
            <a:pPr lvl="2"/>
            <a:r>
              <a:rPr lang="en-AU" dirty="0"/>
              <a:t>Input field validation</a:t>
            </a:r>
          </a:p>
          <a:p>
            <a:pPr lvl="3"/>
            <a:r>
              <a:rPr lang="en-AU" dirty="0"/>
              <a:t>All fields must be filled in</a:t>
            </a:r>
          </a:p>
          <a:p>
            <a:pPr lvl="3"/>
            <a:r>
              <a:rPr lang="en-AU" dirty="0"/>
              <a:t>Date: Must be in proper format (yyyy-mm-dd)</a:t>
            </a:r>
          </a:p>
          <a:p>
            <a:pPr lvl="3"/>
            <a:r>
              <a:rPr lang="en-AU" dirty="0"/>
              <a:t>Location: Must meet adequate input length</a:t>
            </a:r>
          </a:p>
          <a:p>
            <a:pPr lvl="3"/>
            <a:r>
              <a:rPr lang="en-AU" dirty="0"/>
              <a:t>Description: Must meet adequate input length</a:t>
            </a:r>
          </a:p>
          <a:p>
            <a:pPr lvl="3"/>
            <a:r>
              <a:rPr lang="en-AU" dirty="0"/>
              <a:t>Title: Must meet adequate input length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71806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7ED835-0179-4191-8116-FC12C5FF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1569" y="626234"/>
            <a:ext cx="6723198" cy="5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6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0045-6B91-4A63-A672-DEE017EE8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Central Authentication API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99C10-3A2E-4035-ACEC-2055EDB83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6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C4A-8587-4525-ADFA-5C6CEDCB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Central Authentication API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7BD5-36B2-45B3-80C4-6FC50712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Features</a:t>
            </a:r>
          </a:p>
          <a:p>
            <a:pPr lvl="1"/>
            <a:r>
              <a:rPr lang="en-AU" dirty="0"/>
              <a:t>Login</a:t>
            </a:r>
          </a:p>
          <a:p>
            <a:pPr lvl="2"/>
            <a:r>
              <a:rPr lang="en-AU" dirty="0"/>
              <a:t>User authentication via credentials (Username, Password)</a:t>
            </a:r>
          </a:p>
          <a:p>
            <a:pPr lvl="2"/>
            <a:r>
              <a:rPr lang="en-AU" dirty="0"/>
              <a:t>Forgot password feature</a:t>
            </a:r>
          </a:p>
          <a:p>
            <a:pPr lvl="3"/>
            <a:r>
              <a:rPr lang="en-AU" dirty="0"/>
              <a:t>Security questions to reset password</a:t>
            </a:r>
          </a:p>
          <a:p>
            <a:pPr lvl="3"/>
            <a:r>
              <a:rPr lang="en-AU" dirty="0"/>
              <a:t>Resetting password requires user to confirm their password in separate input field</a:t>
            </a:r>
          </a:p>
          <a:p>
            <a:pPr lvl="1"/>
            <a:r>
              <a:rPr lang="en-AU" dirty="0"/>
              <a:t>Registration</a:t>
            </a:r>
          </a:p>
          <a:p>
            <a:pPr lvl="2"/>
            <a:r>
              <a:rPr lang="en-AU" dirty="0"/>
              <a:t>Input field validation</a:t>
            </a:r>
          </a:p>
          <a:p>
            <a:pPr lvl="3"/>
            <a:r>
              <a:rPr lang="en-AU" dirty="0"/>
              <a:t>All fields must be filled in</a:t>
            </a:r>
          </a:p>
          <a:p>
            <a:pPr lvl="3"/>
            <a:r>
              <a:rPr lang="en-AU" dirty="0"/>
              <a:t>Email: Must follow email regex</a:t>
            </a:r>
          </a:p>
          <a:p>
            <a:pPr lvl="3"/>
            <a:r>
              <a:rPr lang="en-AU" dirty="0"/>
              <a:t>Password: Must meet adequate input length</a:t>
            </a:r>
          </a:p>
          <a:p>
            <a:pPr lvl="3"/>
            <a:r>
              <a:rPr lang="en-AU" dirty="0"/>
              <a:t>Security Questions: Must meet adequate input length</a:t>
            </a:r>
          </a:p>
          <a:p>
            <a:pPr lvl="3"/>
            <a:r>
              <a:rPr lang="en-AU" dirty="0"/>
              <a:t>Password and Confirm password fields: Must match</a:t>
            </a:r>
          </a:p>
        </p:txBody>
      </p:sp>
    </p:spTree>
    <p:extLst>
      <p:ext uri="{BB962C8B-B14F-4D97-AF65-F5344CB8AC3E}">
        <p14:creationId xmlns:p14="http://schemas.microsoft.com/office/powerpoint/2010/main" val="17185471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612</Words>
  <Application>Microsoft Office PowerPoint</Application>
  <PresentationFormat>Widescreen</PresentationFormat>
  <Paragraphs>104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Trebuchet MS</vt:lpstr>
      <vt:lpstr>Wingdings</vt:lpstr>
      <vt:lpstr>Wingdings 3</vt:lpstr>
      <vt:lpstr>Facet</vt:lpstr>
      <vt:lpstr>The ”””Avengers”””</vt:lpstr>
      <vt:lpstr>Our Product</vt:lpstr>
      <vt:lpstr>Our Product</vt:lpstr>
      <vt:lpstr>Calendar API features</vt:lpstr>
      <vt:lpstr>Calendar API features</vt:lpstr>
      <vt:lpstr>Calendar API features</vt:lpstr>
      <vt:lpstr>PowerPoint Presentation</vt:lpstr>
      <vt:lpstr>Central Authentication API features</vt:lpstr>
      <vt:lpstr>Central Authentication API features</vt:lpstr>
      <vt:lpstr>PowerPoint Presentation</vt:lpstr>
      <vt:lpstr>PowerPoint Presentation</vt:lpstr>
      <vt:lpstr>User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Retro</vt:lpstr>
      <vt:lpstr>Project Retro</vt:lpstr>
      <vt:lpstr>Project Retro</vt:lpstr>
      <vt:lpstr>Project Retro</vt:lpstr>
      <vt:lpstr>Project Retro</vt:lpstr>
      <vt:lpstr>Project Retro: Abandoned API</vt:lpstr>
      <vt:lpstr>PowerPoint Presentation</vt:lpstr>
      <vt:lpstr>Project Retro: Github</vt:lpstr>
      <vt:lpstr>PowerPoint Presentation</vt:lpstr>
      <vt:lpstr>Project Retro: Trello</vt:lpstr>
      <vt:lpstr>PowerPoint Presentation</vt:lpstr>
      <vt:lpstr>PowerPoint Presentation</vt:lpstr>
      <vt:lpstr>PowerPoint Presentation</vt:lpstr>
      <vt:lpstr>Project Retro: Communication</vt:lpstr>
      <vt:lpstr>PowerPoint Presentation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”””Avengers”””</dc:title>
  <dc:creator>Duncan Do</dc:creator>
  <cp:lastModifiedBy>Duncan Do</cp:lastModifiedBy>
  <cp:revision>5</cp:revision>
  <dcterms:created xsi:type="dcterms:W3CDTF">2019-10-15T08:11:30Z</dcterms:created>
  <dcterms:modified xsi:type="dcterms:W3CDTF">2019-10-15T08:46:35Z</dcterms:modified>
</cp:coreProperties>
</file>